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9"/>
  </p:handoutMasterIdLst>
  <p:sldIdLst>
    <p:sldId id="257" r:id="rId3"/>
    <p:sldId id="308" r:id="rId4"/>
    <p:sldId id="309" r:id="rId6"/>
    <p:sldId id="31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357" r:id="rId16"/>
    <p:sldId id="358" r:id="rId17"/>
    <p:sldId id="279" r:id="rId18"/>
    <p:sldId id="359" r:id="rId19"/>
    <p:sldId id="360" r:id="rId20"/>
    <p:sldId id="361" r:id="rId21"/>
    <p:sldId id="362" r:id="rId22"/>
    <p:sldId id="363" r:id="rId23"/>
    <p:sldId id="364" r:id="rId24"/>
    <p:sldId id="282" r:id="rId25"/>
    <p:sldId id="283" r:id="rId26"/>
    <p:sldId id="365" r:id="rId27"/>
    <p:sldId id="36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b5a1012-3863-4ed4-93c5-bfe98c71d57a}">
          <p14:sldIdLst>
            <p14:sldId id="257"/>
            <p14:sldId id="308"/>
            <p14:sldId id="309"/>
            <p14:sldId id="310"/>
            <p14:sldId id="258"/>
            <p14:sldId id="259"/>
            <p14:sldId id="260"/>
            <p14:sldId id="261"/>
            <p14:sldId id="262"/>
            <p14:sldId id="263"/>
            <p14:sldId id="264"/>
            <p14:sldId id="270"/>
            <p14:sldId id="357"/>
            <p14:sldId id="358"/>
            <p14:sldId id="279"/>
            <p14:sldId id="359"/>
            <p14:sldId id="360"/>
            <p14:sldId id="361"/>
            <p14:sldId id="362"/>
            <p14:sldId id="363"/>
            <p14:sldId id="364"/>
            <p14:sldId id="282"/>
            <p14:sldId id="283"/>
            <p14:sldId id="365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</p:showPr>
  <p:clrMru>
    <a:srgbClr val="89F7E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站酷文艺体" panose="02000603000000000000" charset="-122"/>
                <a:ea typeface="站酷文艺体" panose="02000603000000000000" charset="-122"/>
              </a:rPr>
            </a:fld>
            <a:endParaRPr lang="zh-CN" altLang="en-US" smtClean="0">
              <a:latin typeface="站酷文艺体" panose="02000603000000000000" charset="-122"/>
              <a:ea typeface="站酷文艺体" panose="02000603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站酷文艺体" panose="02000603000000000000" charset="-122"/>
                <a:ea typeface="站酷文艺体" panose="02000603000000000000" charset="-122"/>
              </a:rPr>
            </a:fld>
            <a:endParaRPr lang="zh-CN" altLang="en-US" smtClean="0">
              <a:latin typeface="站酷文艺体" panose="02000603000000000000" charset="-122"/>
              <a:ea typeface="站酷文艺体" panose="02000603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站酷文艺体" panose="02000603000000000000" charset="-122"/>
        <a:ea typeface="站酷文艺体" panose="02000603000000000000" charset="-122"/>
        <a:cs typeface="站酷文艺体" panose="02000603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站酷文艺体" panose="02000603000000000000" charset="-122"/>
        <a:ea typeface="站酷文艺体" panose="02000603000000000000" charset="-122"/>
        <a:cs typeface="站酷文艺体" panose="02000603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站酷文艺体" panose="02000603000000000000" charset="-122"/>
        <a:ea typeface="站酷文艺体" panose="02000603000000000000" charset="-122"/>
        <a:cs typeface="站酷文艺体" panose="02000603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站酷文艺体" panose="02000603000000000000" charset="-122"/>
        <a:ea typeface="站酷文艺体" panose="02000603000000000000" charset="-122"/>
        <a:cs typeface="站酷文艺体" panose="02000603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站酷文艺体" panose="02000603000000000000" charset="-122"/>
        <a:ea typeface="站酷文艺体" panose="02000603000000000000" charset="-122"/>
        <a:cs typeface="站酷文艺体" panose="02000603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站酷文艺体" panose="02000603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底页面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底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站酷文艺体" panose="02000603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站酷文艺体" panose="02000603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站酷文艺体" panose="02000603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站酷文艺体" panose="02000603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站酷文艺体" panose="02000603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站酷文艺体" panose="02000603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站酷文艺体" panose="02000603000000000000" charset="-122"/>
          <a:ea typeface="站酷文艺体" panose="02000603000000000000" charset="-122"/>
          <a:cs typeface="站酷文艺体" panose="02000603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站酷文艺体" panose="02000603000000000000" charset="-122"/>
          <a:ea typeface="站酷文艺体" panose="02000603000000000000" charset="-122"/>
          <a:cs typeface="站酷文艺体" panose="02000603000000000000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站酷文艺体" panose="02000603000000000000" charset="-122"/>
          <a:ea typeface="站酷文艺体" panose="02000603000000000000" charset="-122"/>
          <a:cs typeface="站酷文艺体" panose="02000603000000000000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站酷文艺体" panose="02000603000000000000" charset="-122"/>
          <a:ea typeface="站酷文艺体" panose="02000603000000000000" charset="-122"/>
          <a:cs typeface="站酷文艺体" panose="02000603000000000000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站酷文艺体" panose="02000603000000000000" charset="-122"/>
          <a:ea typeface="站酷文艺体" panose="02000603000000000000" charset="-122"/>
          <a:cs typeface="站酷文艺体" panose="02000603000000000000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站酷文艺体" panose="02000603000000000000" charset="-122"/>
          <a:ea typeface="站酷文艺体" panose="02000603000000000000" charset="-122"/>
          <a:cs typeface="站酷文艺体" panose="02000603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14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tags" Target="../tags/tag81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0" Type="http://schemas.openxmlformats.org/officeDocument/2006/relationships/notesSlide" Target="../notesSlides/notesSlide3.xml"/><Relationship Id="rId2" Type="http://schemas.openxmlformats.org/officeDocument/2006/relationships/tags" Target="../tags/tag103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tags" Target="../tags/tag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-组合 14"/>
          <p:cNvGrpSpPr/>
          <p:nvPr>
            <p:custDataLst>
              <p:tags r:id="rId1"/>
            </p:custDataLst>
          </p:nvPr>
        </p:nvGrpSpPr>
        <p:grpSpPr>
          <a:xfrm>
            <a:off x="280670" y="304165"/>
            <a:ext cx="11631295" cy="6249670"/>
            <a:chOff x="279400" y="309245"/>
            <a:chExt cx="11631295" cy="6249670"/>
          </a:xfrm>
        </p:grpSpPr>
        <p:grpSp>
          <p:nvGrpSpPr>
            <p:cNvPr id="7" name="组合 6"/>
            <p:cNvGrpSpPr/>
            <p:nvPr/>
          </p:nvGrpSpPr>
          <p:grpSpPr>
            <a:xfrm>
              <a:off x="344169" y="364490"/>
              <a:ext cx="11132749" cy="6127115"/>
              <a:chOff x="524" y="576"/>
              <a:chExt cx="16490" cy="9649"/>
            </a:xfrm>
          </p:grpSpPr>
          <p:cxnSp>
            <p:nvCxnSpPr>
              <p:cNvPr id="39" name="PA-直接连接符 34"/>
              <p:cNvCxnSpPr/>
              <p:nvPr>
                <p:custDataLst>
                  <p:tags r:id="rId2"/>
                </p:custDataLst>
              </p:nvPr>
            </p:nvCxnSpPr>
            <p:spPr>
              <a:xfrm>
                <a:off x="524" y="576"/>
                <a:ext cx="101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A-直接连接符 35"/>
              <p:cNvCxnSpPr/>
              <p:nvPr>
                <p:custDataLst>
                  <p:tags r:id="rId3"/>
                </p:custDataLst>
              </p:nvPr>
            </p:nvCxnSpPr>
            <p:spPr>
              <a:xfrm flipH="1">
                <a:off x="524" y="576"/>
                <a:ext cx="12" cy="96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A-直接连接符 36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524" y="10225"/>
                <a:ext cx="16491" cy="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991236" y="365125"/>
              <a:ext cx="10873740" cy="6127750"/>
              <a:chOff x="2194" y="575"/>
              <a:chExt cx="16491" cy="9650"/>
            </a:xfrm>
          </p:grpSpPr>
          <p:cxnSp>
            <p:nvCxnSpPr>
              <p:cNvPr id="36" name="PA-直接连接符 31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17666" y="10225"/>
                <a:ext cx="101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A-直接连接符 32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2194" y="576"/>
                <a:ext cx="16491" cy="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A-直接连接符 33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18673" y="575"/>
                <a:ext cx="12" cy="96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279400" y="5709920"/>
              <a:ext cx="422275" cy="779145"/>
              <a:chOff x="440" y="8992"/>
              <a:chExt cx="665" cy="1227"/>
            </a:xfrm>
          </p:grpSpPr>
          <p:cxnSp>
            <p:nvCxnSpPr>
              <p:cNvPr id="34" name="PA-直接连接符 29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542" y="8992"/>
                <a:ext cx="3" cy="122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A-直接连接符 30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440" y="10200"/>
                <a:ext cx="665" cy="19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1193145" y="309245"/>
              <a:ext cx="717550" cy="777875"/>
              <a:chOff x="17627" y="487"/>
              <a:chExt cx="1130" cy="1225"/>
            </a:xfrm>
          </p:grpSpPr>
          <p:cxnSp>
            <p:nvCxnSpPr>
              <p:cNvPr id="32" name="PA-直接连接符 27"/>
              <p:cNvCxnSpPr/>
              <p:nvPr>
                <p:custDataLst>
                  <p:tags r:id="rId10"/>
                </p:custDataLst>
              </p:nvPr>
            </p:nvCxnSpPr>
            <p:spPr>
              <a:xfrm flipH="1" flipV="1">
                <a:off x="17627" y="568"/>
                <a:ext cx="1130" cy="6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A-直接连接符 28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18685" y="487"/>
                <a:ext cx="3" cy="122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287020" y="316865"/>
              <a:ext cx="342900" cy="703580"/>
              <a:chOff x="452" y="499"/>
              <a:chExt cx="540" cy="1108"/>
            </a:xfrm>
          </p:grpSpPr>
          <p:cxnSp>
            <p:nvCxnSpPr>
              <p:cNvPr id="30" name="PA-直接连接符 25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545" y="499"/>
                <a:ext cx="6" cy="1108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A-直接连接符 26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452" y="577"/>
                <a:ext cx="540" cy="6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11522075" y="5978525"/>
              <a:ext cx="342900" cy="580390"/>
              <a:chOff x="18145" y="9415"/>
              <a:chExt cx="540" cy="914"/>
            </a:xfrm>
          </p:grpSpPr>
          <p:cxnSp>
            <p:nvCxnSpPr>
              <p:cNvPr id="28" name="PA-直接连接符 23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18145" y="10218"/>
                <a:ext cx="540" cy="6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A-直接连接符 24"/>
              <p:cNvCxnSpPr/>
              <p:nvPr>
                <p:custDataLst>
                  <p:tags r:id="rId15"/>
                </p:custDataLst>
              </p:nvPr>
            </p:nvCxnSpPr>
            <p:spPr>
              <a:xfrm flipH="1" flipV="1">
                <a:off x="18669" y="9415"/>
                <a:ext cx="15" cy="914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1570990" y="2758440"/>
            <a:ext cx="2762250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庞门正道标题体" panose="02010600030101010101" charset="-122"/>
                <a:ea typeface="庞门正道标题体" panose="02010600030101010101" charset="-122"/>
                <a:cs typeface="站酷文艺体" panose="02000603000000000000" charset="-122"/>
              </a:rPr>
              <a:t>游戏</a:t>
            </a:r>
            <a:endParaRPr lang="zh-CN" alt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庞门正道标题体" panose="02010600030101010101" charset="-122"/>
              <a:ea typeface="庞门正道标题体" panose="02010600030101010101" charset="-122"/>
              <a:cs typeface="站酷文艺体" panose="02000603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85005" y="1294130"/>
            <a:ext cx="5766435" cy="536956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9600" dirty="0">
                <a:solidFill>
                  <a:srgbClr val="89F7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站酷文艺体" panose="02000603000000000000" charset="-122"/>
              </a:rPr>
              <a:t>快跑</a:t>
            </a:r>
            <a:endParaRPr lang="zh-CN" altLang="en-US" sz="4800" dirty="0">
              <a:solidFill>
                <a:srgbClr val="89F7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  <a:cs typeface="站酷文艺体" panose="02000603000000000000" charset="-122"/>
            </a:endParaRPr>
          </a:p>
          <a:p>
            <a:pPr algn="ctr"/>
            <a:r>
              <a:rPr lang="zh-CN" altLang="en-US" sz="4800" dirty="0">
                <a:solidFill>
                  <a:srgbClr val="89F7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站酷文艺体" panose="02000603000000000000" charset="-122"/>
              </a:rPr>
              <a:t>觅觅来了</a:t>
            </a:r>
            <a:endParaRPr lang="zh-CN" altLang="en-US" sz="19900" dirty="0">
              <a:solidFill>
                <a:srgbClr val="89F7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  <a:cs typeface="站酷文艺体" panose="02000603000000000000" charset="-122"/>
            </a:endParaRPr>
          </a:p>
          <a:p>
            <a:endParaRPr lang="zh-CN" altLang="en-US" sz="19900" dirty="0">
              <a:solidFill>
                <a:srgbClr val="89F7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  <a:cs typeface="站酷文艺体" panose="02000603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70990" y="1583055"/>
            <a:ext cx="3442970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9600" dirty="0">
                <a:solidFill>
                  <a:srgbClr val="00B0F0"/>
                </a:solidFill>
                <a:latin typeface="庞门正道标题体" panose="02010600030101010101" charset="-122"/>
                <a:ea typeface="庞门正道标题体" panose="02010600030101010101" charset="-122"/>
                <a:cs typeface="站酷文艺体" panose="02000603000000000000" charset="-122"/>
              </a:rPr>
              <a:t>问道</a:t>
            </a:r>
            <a:endParaRPr lang="zh-CN" altLang="en-US" sz="9600" dirty="0">
              <a:solidFill>
                <a:srgbClr val="00B0F0"/>
              </a:solidFill>
              <a:latin typeface="庞门正道标题体" panose="02010600030101010101" charset="-122"/>
              <a:ea typeface="庞门正道标题体" panose="02010600030101010101" charset="-122"/>
              <a:cs typeface="站酷文艺体" panose="0200060300000000000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75122" y="4432652"/>
            <a:ext cx="688570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</a:rPr>
              <a:t>我是小美改九兔</a:t>
            </a:r>
            <a:endParaRPr lang="zh-CN" altLang="en-US" sz="28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</a:endParaRPr>
          </a:p>
        </p:txBody>
      </p:sp>
      <p:cxnSp>
        <p:nvCxnSpPr>
          <p:cNvPr id="1385" name="直接连接符 1384"/>
          <p:cNvCxnSpPr/>
          <p:nvPr/>
        </p:nvCxnSpPr>
        <p:spPr>
          <a:xfrm rot="17527059">
            <a:off x="1300786" y="1232114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6" name="直接连接符 1385"/>
          <p:cNvCxnSpPr/>
          <p:nvPr/>
        </p:nvCxnSpPr>
        <p:spPr>
          <a:xfrm rot="16256471">
            <a:off x="917686" y="3110142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7" name="直接连接符 1386"/>
          <p:cNvCxnSpPr/>
          <p:nvPr/>
        </p:nvCxnSpPr>
        <p:spPr>
          <a:xfrm rot="14985883">
            <a:off x="1238888" y="4999748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8" name="直接连接符 1387"/>
          <p:cNvCxnSpPr/>
          <p:nvPr/>
        </p:nvCxnSpPr>
        <p:spPr>
          <a:xfrm rot="13715295">
            <a:off x="2220997" y="6645715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3" name="直接连接符 1392"/>
          <p:cNvCxnSpPr/>
          <p:nvPr/>
        </p:nvCxnSpPr>
        <p:spPr>
          <a:xfrm rot="7362354">
            <a:off x="10521172" y="6013913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直接连接符 1393"/>
          <p:cNvCxnSpPr/>
          <p:nvPr/>
        </p:nvCxnSpPr>
        <p:spPr>
          <a:xfrm rot="6091765">
            <a:off x="11242834" y="4238252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直接连接符 1394"/>
          <p:cNvCxnSpPr/>
          <p:nvPr/>
        </p:nvCxnSpPr>
        <p:spPr>
          <a:xfrm rot="4821178">
            <a:off x="11274314" y="2321807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直接连接符 1395"/>
          <p:cNvCxnSpPr/>
          <p:nvPr/>
        </p:nvCxnSpPr>
        <p:spPr>
          <a:xfrm rot="3550589">
            <a:off x="10611371" y="523395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"/>
    </mc:Choice>
    <mc:Fallback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hidden" to="hidden" calcmode="discrete" valueType="num">
                                      <p:cBhvr>
                                        <p:cTn id="6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" dur="100" fill="hold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" fill="hold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" fill="hold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144" y="0"/>
            <a:ext cx="12241143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330" y="942340"/>
            <a:ext cx="8394065" cy="4702810"/>
          </a:xfrm>
          <a:prstGeom prst="rect">
            <a:avLst/>
          </a:prstGeom>
        </p:spPr>
      </p:pic>
      <p:pic>
        <p:nvPicPr>
          <p:cNvPr id="6" name="图片 5" descr="出道十八改九悟10镶嵌8兔子(3)_11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84175"/>
            <a:ext cx="10267315" cy="581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"/>
    </mc:Choice>
    <mc:Fallback>
      <p:transition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1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685" y="0"/>
            <a:ext cx="884999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"/>
    </mc:Choice>
    <mc:Fallback>
      <p:transition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13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720" y="106680"/>
            <a:ext cx="10829925" cy="6644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1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4175" y="385445"/>
            <a:ext cx="6343650" cy="608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144" y="0"/>
            <a:ext cx="12241143" cy="6858000"/>
          </a:xfrm>
          <a:prstGeom prst="rect">
            <a:avLst/>
          </a:prstGeom>
        </p:spPr>
      </p:pic>
      <p:pic>
        <p:nvPicPr>
          <p:cNvPr id="6" name="图片 5" descr="出道十八改九悟10镶嵌8兔子(3)_15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" y="641985"/>
            <a:ext cx="9333865" cy="5655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"/>
    </mc:Choice>
    <mc:Fallback>
      <p:transition advTm="5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16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675" y="506730"/>
            <a:ext cx="7486650" cy="5843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01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6945" y="0"/>
            <a:ext cx="51974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0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8865" y="0"/>
            <a:ext cx="49542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03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8475" y="335280"/>
            <a:ext cx="6115050" cy="618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0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8145" y="392430"/>
            <a:ext cx="6315075" cy="6072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1"/>
          <p:cNvSpPr txBox="1"/>
          <p:nvPr>
            <p:custDataLst>
              <p:tags r:id="rId1"/>
            </p:custDataLst>
          </p:nvPr>
        </p:nvSpPr>
        <p:spPr>
          <a:xfrm>
            <a:off x="2694819" y="1916876"/>
            <a:ext cx="2280356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4" name="PA_文本框 3"/>
          <p:cNvSpPr txBox="1"/>
          <p:nvPr>
            <p:custDataLst>
              <p:tags r:id="rId2"/>
            </p:custDataLst>
          </p:nvPr>
        </p:nvSpPr>
        <p:spPr>
          <a:xfrm>
            <a:off x="7594197" y="1916876"/>
            <a:ext cx="2280356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啦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cxnSp>
        <p:nvCxnSpPr>
          <p:cNvPr id="1380" name="直接连接符 1379"/>
          <p:cNvCxnSpPr/>
          <p:nvPr/>
        </p:nvCxnSpPr>
        <p:spPr>
          <a:xfrm rot="2280000">
            <a:off x="9343538" y="-914088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直接连接符 1380"/>
          <p:cNvCxnSpPr/>
          <p:nvPr/>
        </p:nvCxnSpPr>
        <p:spPr>
          <a:xfrm rot="1009412">
            <a:off x="7642040" y="-1796510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直接连接符 1381"/>
          <p:cNvCxnSpPr/>
          <p:nvPr/>
        </p:nvCxnSpPr>
        <p:spPr>
          <a:xfrm rot="21338824">
            <a:off x="5736671" y="-2004683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直接连接符 1382"/>
          <p:cNvCxnSpPr/>
          <p:nvPr/>
        </p:nvCxnSpPr>
        <p:spPr>
          <a:xfrm rot="20068235">
            <a:off x="3884759" y="-1510507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直接连接符 1383"/>
          <p:cNvCxnSpPr/>
          <p:nvPr/>
        </p:nvCxnSpPr>
        <p:spPr>
          <a:xfrm rot="18797648">
            <a:off x="2336433" y="-380709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直接连接符 1384"/>
          <p:cNvCxnSpPr/>
          <p:nvPr/>
        </p:nvCxnSpPr>
        <p:spPr>
          <a:xfrm rot="17527059">
            <a:off x="1300786" y="1232114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6" name="直接连接符 1385"/>
          <p:cNvCxnSpPr/>
          <p:nvPr/>
        </p:nvCxnSpPr>
        <p:spPr>
          <a:xfrm rot="16256471">
            <a:off x="917686" y="3110142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7" name="直接连接符 1386"/>
          <p:cNvCxnSpPr/>
          <p:nvPr/>
        </p:nvCxnSpPr>
        <p:spPr>
          <a:xfrm rot="14985883">
            <a:off x="1238888" y="4999748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8" name="直接连接符 1387"/>
          <p:cNvCxnSpPr/>
          <p:nvPr/>
        </p:nvCxnSpPr>
        <p:spPr>
          <a:xfrm rot="13715295">
            <a:off x="2220997" y="6645715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9" name="直接连接符 1388"/>
          <p:cNvCxnSpPr/>
          <p:nvPr/>
        </p:nvCxnSpPr>
        <p:spPr>
          <a:xfrm rot="12444706">
            <a:off x="3731384" y="7825761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0" name="直接连接符 1389"/>
          <p:cNvCxnSpPr/>
          <p:nvPr/>
        </p:nvCxnSpPr>
        <p:spPr>
          <a:xfrm rot="11174117">
            <a:off x="5566058" y="8380507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1" name="直接连接符 1390"/>
          <p:cNvCxnSpPr/>
          <p:nvPr/>
        </p:nvCxnSpPr>
        <p:spPr>
          <a:xfrm rot="9903530">
            <a:off x="7477237" y="8235022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2" name="直接连接符 1391"/>
          <p:cNvCxnSpPr/>
          <p:nvPr/>
        </p:nvCxnSpPr>
        <p:spPr>
          <a:xfrm rot="8632941">
            <a:off x="9206805" y="7408977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3" name="直接连接符 1392"/>
          <p:cNvCxnSpPr/>
          <p:nvPr/>
        </p:nvCxnSpPr>
        <p:spPr>
          <a:xfrm rot="7362354">
            <a:off x="10521172" y="6013913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直接连接符 1393"/>
          <p:cNvCxnSpPr/>
          <p:nvPr/>
        </p:nvCxnSpPr>
        <p:spPr>
          <a:xfrm rot="6091765">
            <a:off x="11242834" y="4238252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直接连接符 1394"/>
          <p:cNvCxnSpPr/>
          <p:nvPr/>
        </p:nvCxnSpPr>
        <p:spPr>
          <a:xfrm rot="4821178">
            <a:off x="11274314" y="2321807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直接连接符 1395"/>
          <p:cNvCxnSpPr/>
          <p:nvPr/>
        </p:nvCxnSpPr>
        <p:spPr>
          <a:xfrm rot="3550589">
            <a:off x="10611371" y="523395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8" name="PA_文本框 2"/>
          <p:cNvSpPr txBox="1"/>
          <p:nvPr>
            <p:custDataLst>
              <p:tags r:id="rId3"/>
            </p:custDataLst>
          </p:nvPr>
        </p:nvSpPr>
        <p:spPr>
          <a:xfrm>
            <a:off x="5144508" y="1916876"/>
            <a:ext cx="2280356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始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05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8205" y="0"/>
            <a:ext cx="535559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06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5385" y="78105"/>
            <a:ext cx="7301230" cy="6701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07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4455" y="0"/>
            <a:ext cx="694309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08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1310" y="0"/>
            <a:ext cx="646938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09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6505" y="121285"/>
            <a:ext cx="7158355" cy="6615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00"/>
    </mc:Choice>
    <mc:Fallback>
      <p:transition advTm="13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出道十八改九悟10镶嵌8兔子(3)_1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978535"/>
            <a:ext cx="5029200" cy="4900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_文本框 2"/>
          <p:cNvSpPr txBox="1"/>
          <p:nvPr>
            <p:custDataLst>
              <p:tags r:id="rId1"/>
            </p:custDataLst>
          </p:nvPr>
        </p:nvSpPr>
        <p:spPr>
          <a:xfrm>
            <a:off x="4985262" y="2415813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始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3" name="PA_文本框 2"/>
          <p:cNvSpPr txBox="1"/>
          <p:nvPr>
            <p:custDataLst>
              <p:tags r:id="rId2"/>
            </p:custDataLst>
          </p:nvPr>
        </p:nvSpPr>
        <p:spPr>
          <a:xfrm>
            <a:off x="4955822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始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7" name="PA_文本框 2"/>
          <p:cNvSpPr txBox="1"/>
          <p:nvPr>
            <p:custDataLst>
              <p:tags r:id="rId3"/>
            </p:custDataLst>
          </p:nvPr>
        </p:nvSpPr>
        <p:spPr>
          <a:xfrm>
            <a:off x="4955822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B2B52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始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B2B52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8" name="PA_文本框 2"/>
          <p:cNvSpPr txBox="1"/>
          <p:nvPr>
            <p:custDataLst>
              <p:tags r:id="rId4"/>
            </p:custDataLst>
          </p:nvPr>
        </p:nvSpPr>
        <p:spPr>
          <a:xfrm>
            <a:off x="4955822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24F4ED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始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24F4ED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4" name="PA_文本框 2"/>
          <p:cNvSpPr txBox="1"/>
          <p:nvPr>
            <p:custDataLst>
              <p:tags r:id="rId5"/>
            </p:custDataLst>
          </p:nvPr>
        </p:nvSpPr>
        <p:spPr>
          <a:xfrm>
            <a:off x="4955822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B2B52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始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B2B52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5" name="PA_文本框 2"/>
          <p:cNvSpPr txBox="1"/>
          <p:nvPr>
            <p:custDataLst>
              <p:tags r:id="rId6"/>
            </p:custDataLst>
          </p:nvPr>
        </p:nvSpPr>
        <p:spPr>
          <a:xfrm>
            <a:off x="4955822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24F4ED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始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24F4ED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6" name="PA_文本框 2"/>
          <p:cNvSpPr txBox="1"/>
          <p:nvPr>
            <p:custDataLst>
              <p:tags r:id="rId7"/>
            </p:custDataLst>
          </p:nvPr>
        </p:nvSpPr>
        <p:spPr>
          <a:xfrm>
            <a:off x="4955822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始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52" name="PA_文本框 1"/>
          <p:cNvSpPr txBox="1"/>
          <p:nvPr>
            <p:custDataLst>
              <p:tags r:id="rId8"/>
            </p:custDataLst>
          </p:nvPr>
        </p:nvSpPr>
        <p:spPr>
          <a:xfrm>
            <a:off x="3287443" y="2413359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53" name="PA_文本框 3"/>
          <p:cNvSpPr txBox="1"/>
          <p:nvPr>
            <p:custDataLst>
              <p:tags r:id="rId9"/>
            </p:custDataLst>
          </p:nvPr>
        </p:nvSpPr>
        <p:spPr>
          <a:xfrm>
            <a:off x="6441944" y="2414788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啦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2" name="PA_文本框 1"/>
          <p:cNvSpPr txBox="1"/>
          <p:nvPr>
            <p:custDataLst>
              <p:tags r:id="rId10"/>
            </p:custDataLst>
          </p:nvPr>
        </p:nvSpPr>
        <p:spPr>
          <a:xfrm>
            <a:off x="3290988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35F71E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35F71E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5" name="PA_文本框 3"/>
          <p:cNvSpPr txBox="1"/>
          <p:nvPr>
            <p:custDataLst>
              <p:tags r:id="rId11"/>
            </p:custDataLst>
          </p:nvPr>
        </p:nvSpPr>
        <p:spPr>
          <a:xfrm>
            <a:off x="6441944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B2B52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啦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B2B52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6" name="PA_文本框 3"/>
          <p:cNvSpPr txBox="1"/>
          <p:nvPr>
            <p:custDataLst>
              <p:tags r:id="rId12"/>
            </p:custDataLst>
          </p:nvPr>
        </p:nvSpPr>
        <p:spPr>
          <a:xfrm>
            <a:off x="6441944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24F4ED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啦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24F4ED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9" name="PA_文本框 1"/>
          <p:cNvSpPr txBox="1"/>
          <p:nvPr>
            <p:custDataLst>
              <p:tags r:id="rId13"/>
            </p:custDataLst>
          </p:nvPr>
        </p:nvSpPr>
        <p:spPr>
          <a:xfrm>
            <a:off x="3290988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B2B52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B2B52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0" name="PA_文本框 1"/>
          <p:cNvSpPr txBox="1"/>
          <p:nvPr>
            <p:custDataLst>
              <p:tags r:id="rId14"/>
            </p:custDataLst>
          </p:nvPr>
        </p:nvSpPr>
        <p:spPr>
          <a:xfrm>
            <a:off x="3290988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24F4ED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24F4ED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1" name="PA_文本框 3"/>
          <p:cNvSpPr txBox="1"/>
          <p:nvPr>
            <p:custDataLst>
              <p:tags r:id="rId15"/>
            </p:custDataLst>
          </p:nvPr>
        </p:nvSpPr>
        <p:spPr>
          <a:xfrm>
            <a:off x="6441944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2B9F04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啦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2B9F04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2" name="PA_文本框 3"/>
          <p:cNvSpPr txBox="1"/>
          <p:nvPr>
            <p:custDataLst>
              <p:tags r:id="rId16"/>
            </p:custDataLst>
          </p:nvPr>
        </p:nvSpPr>
        <p:spPr>
          <a:xfrm>
            <a:off x="6441944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6B956C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啦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6B956C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3" name="PA_文本框 3"/>
          <p:cNvSpPr txBox="1"/>
          <p:nvPr>
            <p:custDataLst>
              <p:tags r:id="rId17"/>
            </p:custDataLst>
          </p:nvPr>
        </p:nvSpPr>
        <p:spPr>
          <a:xfrm>
            <a:off x="6441944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B04F00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啦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B04F00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7" name="PA_文本框 1"/>
          <p:cNvSpPr txBox="1"/>
          <p:nvPr>
            <p:custDataLst>
              <p:tags r:id="rId18"/>
            </p:custDataLst>
          </p:nvPr>
        </p:nvSpPr>
        <p:spPr>
          <a:xfrm>
            <a:off x="3290988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49D2E0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49D2E0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8" name="PA_文本框 1"/>
          <p:cNvSpPr txBox="1"/>
          <p:nvPr>
            <p:custDataLst>
              <p:tags r:id="rId19"/>
            </p:custDataLst>
          </p:nvPr>
        </p:nvSpPr>
        <p:spPr>
          <a:xfrm>
            <a:off x="3290988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01579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01579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9" name="PA_文本框 1"/>
          <p:cNvSpPr txBox="1"/>
          <p:nvPr>
            <p:custDataLst>
              <p:tags r:id="rId20"/>
            </p:custDataLst>
          </p:nvPr>
        </p:nvSpPr>
        <p:spPr>
          <a:xfrm>
            <a:off x="3290988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84F7E0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84F7E0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4" name="PA_文本框 3"/>
          <p:cNvSpPr txBox="1"/>
          <p:nvPr>
            <p:custDataLst>
              <p:tags r:id="rId21"/>
            </p:custDataLst>
          </p:nvPr>
        </p:nvSpPr>
        <p:spPr>
          <a:xfrm>
            <a:off x="6441944" y="2410906"/>
            <a:ext cx="228035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84F7E0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啦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84F7E0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rot="-5400000">
            <a:off x="3822540" y="3326383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-6670588">
            <a:off x="3971763" y="4124655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-7941176">
            <a:off x="4399278" y="4815116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-9211765">
            <a:off x="5047347" y="5304515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-10482352">
            <a:off x="5828446" y="5526757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-11752941">
            <a:off x="6637080" y="5451826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-13023529">
            <a:off x="7364042" y="5089842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-14294117">
            <a:off x="7911150" y="4489693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-15564705">
            <a:off x="8204515" y="3732433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-16835294">
            <a:off x="8204515" y="2920334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-18105883">
            <a:off x="7911150" y="2163074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-19376470">
            <a:off x="7364043" y="1562925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-20647059">
            <a:off x="6637081" y="1200941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-21917646">
            <a:off x="5828446" y="1126010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-23188235">
            <a:off x="5047348" y="1348252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-24458822">
            <a:off x="4399279" y="1837650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-25729411">
            <a:off x="3971763" y="2528111"/>
            <a:ext cx="0" cy="3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-2340000">
            <a:off x="4350583" y="864443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-3882857">
            <a:off x="3512783" y="1931283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-5425714">
            <a:off x="3220836" y="3255982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rot="-6968571">
            <a:off x="3532566" y="4576165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-8511429">
            <a:off x="4386231" y="5630354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rot="-10054286">
            <a:off x="5612753" y="6209754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rot="-11597142">
            <a:off x="6969203" y="6199608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-13140000">
            <a:off x="8186919" y="5601925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-14682858">
            <a:off x="9024719" y="4535084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rot="-16225714">
            <a:off x="9316665" y="3210385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-17768571">
            <a:off x="9004935" y="1890202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rot="-19311429">
            <a:off x="8151270" y="836013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rot="-20854285">
            <a:off x="6924749" y="256613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-22397142">
            <a:off x="5568299" y="266759"/>
            <a:ext cx="0" cy="32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378 0.006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30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0312 -0.0048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0378 0.006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30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312 -0.0048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00378 0.006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3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00312 -0.0048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404 -0.00023 " pathEditMode="relative" rAng="0" ptsTypes="AA">
                                      <p:cBhvr>
                                        <p:cTn id="18" dur="417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300"/>
                                    </p:animMotion>
                                    <p:anim from="visible" to="visible" calcmode="discrete" valueType="num">
                                      <p:cBhvr>
                                        <p:cTn id="19" dur="83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0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from="visible" to="visible" calcmode="discrete" valueType="num">
                                      <p:cBhvr>
                                        <p:cTn id="25" dur="206" fill="hold">
                                          <p:stCondLst>
                                            <p:cond delay="10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hidden" to="hidden" calcmode="discrete" valueType="num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from="visible" to="visible" calcmode="discrete" valueType="num">
                                      <p:cBhvr>
                                        <p:cTn id="32" dur="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hidden" to="hidden" calcmode="discrete" valueType="num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5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5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0404 -0.00023 " pathEditMode="relative" rAng="0" ptsTypes="AA">
                                      <p:cBhvr>
                                        <p:cTn id="40" dur="417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300"/>
                                    </p:animMotion>
                                    <p:anim from="visible" to="visible" calcmode="discrete" valueType="num">
                                      <p:cBhvr>
                                        <p:cTn id="41" dur="83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0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10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10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from="visible" to="visible" calcmode="discrete" valueType="num">
                                      <p:cBhvr>
                                        <p:cTn id="47" dur="208" fill="hold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hidden" to="hidden" calcmode="discrete" valueType="num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5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5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5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from="visible" to="visible" calcmode="discrete" valueType="num">
                                      <p:cBhvr>
                                        <p:cTn id="54" dur="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hidden" to="hidden" calcmode="discrete" valueType="num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5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5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5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3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00404 -0.00023 " pathEditMode="relative" rAng="0" ptsTypes="AA">
                                      <p:cBhvr>
                                        <p:cTn id="62" dur="417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300"/>
                                    </p:animMotion>
                                    <p:anim from="visible" to="visible" calcmode="discrete" valueType="num">
                                      <p:cBhvr>
                                        <p:cTn id="63" dur="83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0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10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from="visible" to="visible" calcmode="discrete" valueType="num">
                                      <p:cBhvr>
                                        <p:cTn id="69" dur="208" fill="hold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hidden" to="hidden" calcmode="discrete" valueType="num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5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5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5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from="visible" to="visible" calcmode="discrete" valueType="num">
                                      <p:cBhvr>
                                        <p:cTn id="76" dur="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hidden" to="hidden" calcmode="discrete" valueType="num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5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5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0.9"/>
                                          </p:val>
                                        </p:tav>
                                        <p:tav tm="65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5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7" presetClass="emph" presetSubtype="0" repeatCount="3000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1"/>
          <p:cNvSpPr/>
          <p:nvPr>
            <p:custDataLst>
              <p:tags r:id="rId1"/>
            </p:custDataLst>
          </p:nvPr>
        </p:nvSpPr>
        <p:spPr>
          <a:xfrm>
            <a:off x="4349709" y="1682709"/>
            <a:ext cx="3492582" cy="349258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3" name="PA_椭圆 2"/>
          <p:cNvSpPr/>
          <p:nvPr>
            <p:custDataLst>
              <p:tags r:id="rId2"/>
            </p:custDataLst>
          </p:nvPr>
        </p:nvSpPr>
        <p:spPr>
          <a:xfrm>
            <a:off x="2552054" y="-114946"/>
            <a:ext cx="7087892" cy="7087892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4" name="PA_椭圆 3"/>
          <p:cNvSpPr/>
          <p:nvPr>
            <p:custDataLst>
              <p:tags r:id="rId3"/>
            </p:custDataLst>
          </p:nvPr>
        </p:nvSpPr>
        <p:spPr>
          <a:xfrm>
            <a:off x="4445051" y="1778051"/>
            <a:ext cx="3301898" cy="330189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5" name="PA_椭圆 4"/>
          <p:cNvSpPr/>
          <p:nvPr>
            <p:custDataLst>
              <p:tags r:id="rId4"/>
            </p:custDataLst>
          </p:nvPr>
        </p:nvSpPr>
        <p:spPr>
          <a:xfrm>
            <a:off x="3288237" y="621237"/>
            <a:ext cx="5615526" cy="561552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6" name="PA_椭圆 5"/>
          <p:cNvSpPr/>
          <p:nvPr>
            <p:custDataLst>
              <p:tags r:id="rId5"/>
            </p:custDataLst>
          </p:nvPr>
        </p:nvSpPr>
        <p:spPr>
          <a:xfrm>
            <a:off x="4583049" y="1916049"/>
            <a:ext cx="3025902" cy="3025902"/>
          </a:xfrm>
          <a:prstGeom prst="ellipse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grpSp>
        <p:nvGrpSpPr>
          <p:cNvPr id="7" name="PA_组合 6"/>
          <p:cNvGrpSpPr/>
          <p:nvPr>
            <p:custDataLst>
              <p:tags r:id="rId6"/>
            </p:custDataLst>
          </p:nvPr>
        </p:nvGrpSpPr>
        <p:grpSpPr>
          <a:xfrm>
            <a:off x="4271196" y="1599106"/>
            <a:ext cx="3652634" cy="3652634"/>
            <a:chOff x="1437661" y="2089684"/>
            <a:chExt cx="1681774" cy="1681774"/>
          </a:xfrm>
          <a:solidFill>
            <a:schemeClr val="bg1"/>
          </a:solidFill>
        </p:grpSpPr>
        <p:sp>
          <p:nvSpPr>
            <p:cNvPr id="15" name="PA_空心符 14"/>
            <p:cNvSpPr/>
            <p:nvPr>
              <p:custDataLst>
                <p:tags r:id="rId7"/>
              </p:custDataLst>
            </p:nvPr>
          </p:nvSpPr>
          <p:spPr>
            <a:xfrm rot="2198000">
              <a:off x="1437661" y="2089684"/>
              <a:ext cx="1681774" cy="1681774"/>
            </a:xfrm>
            <a:prstGeom prst="blockArc">
              <a:avLst>
                <a:gd name="adj1" fmla="val 11179876"/>
                <a:gd name="adj2" fmla="val 642909"/>
                <a:gd name="adj3" fmla="val 3681"/>
              </a:avLst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endParaRPr>
            </a:p>
          </p:txBody>
        </p:sp>
        <p:sp>
          <p:nvSpPr>
            <p:cNvPr id="16" name="PA_空心符 15"/>
            <p:cNvSpPr/>
            <p:nvPr>
              <p:custDataLst>
                <p:tags r:id="rId8"/>
              </p:custDataLst>
            </p:nvPr>
          </p:nvSpPr>
          <p:spPr>
            <a:xfrm rot="2198000" flipH="1" flipV="1">
              <a:off x="1437661" y="2089684"/>
              <a:ext cx="1681774" cy="1681774"/>
            </a:xfrm>
            <a:prstGeom prst="blockArc">
              <a:avLst>
                <a:gd name="adj1" fmla="val 11179876"/>
                <a:gd name="adj2" fmla="val 642909"/>
                <a:gd name="adj3" fmla="val 3681"/>
              </a:avLst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endParaRPr>
            </a:p>
          </p:txBody>
        </p:sp>
      </p:grpSp>
      <p:grpSp>
        <p:nvGrpSpPr>
          <p:cNvPr id="8" name="PA_组合 7"/>
          <p:cNvGrpSpPr/>
          <p:nvPr>
            <p:custDataLst>
              <p:tags r:id="rId9"/>
            </p:custDataLst>
          </p:nvPr>
        </p:nvGrpSpPr>
        <p:grpSpPr>
          <a:xfrm>
            <a:off x="3795835" y="1064579"/>
            <a:ext cx="4586232" cy="4586232"/>
            <a:chOff x="3785251" y="795810"/>
            <a:chExt cx="2111628" cy="2111628"/>
          </a:xfrm>
          <a:solidFill>
            <a:schemeClr val="bg1"/>
          </a:solidFill>
        </p:grpSpPr>
        <p:sp>
          <p:nvSpPr>
            <p:cNvPr id="13" name="PA_空心符 12"/>
            <p:cNvSpPr/>
            <p:nvPr>
              <p:custDataLst>
                <p:tags r:id="rId10"/>
              </p:custDataLst>
            </p:nvPr>
          </p:nvSpPr>
          <p:spPr>
            <a:xfrm rot="16200000" flipH="1" flipV="1">
              <a:off x="3785251" y="795810"/>
              <a:ext cx="2111628" cy="2111628"/>
            </a:xfrm>
            <a:prstGeom prst="blockArc">
              <a:avLst>
                <a:gd name="adj1" fmla="val 10959085"/>
                <a:gd name="adj2" fmla="val 21493380"/>
                <a:gd name="adj3" fmla="val 3749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endParaRPr>
            </a:p>
          </p:txBody>
        </p:sp>
        <p:sp>
          <p:nvSpPr>
            <p:cNvPr id="14" name="PA_空心符 13"/>
            <p:cNvSpPr/>
            <p:nvPr>
              <p:custDataLst>
                <p:tags r:id="rId11"/>
              </p:custDataLst>
            </p:nvPr>
          </p:nvSpPr>
          <p:spPr>
            <a:xfrm rot="16200000">
              <a:off x="3785251" y="795810"/>
              <a:ext cx="2111628" cy="2111628"/>
            </a:xfrm>
            <a:prstGeom prst="blockArc">
              <a:avLst>
                <a:gd name="adj1" fmla="val 10959085"/>
                <a:gd name="adj2" fmla="val 21493380"/>
                <a:gd name="adj3" fmla="val 3749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endParaRPr>
            </a:p>
          </p:txBody>
        </p:sp>
      </p:grpSp>
      <p:grpSp>
        <p:nvGrpSpPr>
          <p:cNvPr id="9" name="PA_组合 8"/>
          <p:cNvGrpSpPr/>
          <p:nvPr>
            <p:custDataLst>
              <p:tags r:id="rId12"/>
            </p:custDataLst>
          </p:nvPr>
        </p:nvGrpSpPr>
        <p:grpSpPr>
          <a:xfrm>
            <a:off x="3419909" y="727795"/>
            <a:ext cx="5390242" cy="5390242"/>
            <a:chOff x="5519580" y="1428972"/>
            <a:chExt cx="2481818" cy="2481818"/>
          </a:xfrm>
          <a:solidFill>
            <a:schemeClr val="bg1"/>
          </a:solidFill>
        </p:grpSpPr>
        <p:sp>
          <p:nvSpPr>
            <p:cNvPr id="11" name="PA_空心符 10"/>
            <p:cNvSpPr/>
            <p:nvPr>
              <p:custDataLst>
                <p:tags r:id="rId13"/>
              </p:custDataLst>
            </p:nvPr>
          </p:nvSpPr>
          <p:spPr>
            <a:xfrm rot="7584872">
              <a:off x="5519580" y="1428972"/>
              <a:ext cx="2481818" cy="2481818"/>
            </a:xfrm>
            <a:prstGeom prst="blockArc">
              <a:avLst>
                <a:gd name="adj1" fmla="val 11215078"/>
                <a:gd name="adj2" fmla="val 555292"/>
                <a:gd name="adj3" fmla="val 298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endParaRPr>
            </a:p>
          </p:txBody>
        </p:sp>
        <p:sp>
          <p:nvSpPr>
            <p:cNvPr id="12" name="PA_空心符 11"/>
            <p:cNvSpPr/>
            <p:nvPr>
              <p:custDataLst>
                <p:tags r:id="rId14"/>
              </p:custDataLst>
            </p:nvPr>
          </p:nvSpPr>
          <p:spPr>
            <a:xfrm rot="7584872" flipH="1" flipV="1">
              <a:off x="5519580" y="1428972"/>
              <a:ext cx="2481818" cy="2481818"/>
            </a:xfrm>
            <a:prstGeom prst="blockArc">
              <a:avLst>
                <a:gd name="adj1" fmla="val 11215078"/>
                <a:gd name="adj2" fmla="val 555292"/>
                <a:gd name="adj3" fmla="val 298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endParaRPr>
            </a:p>
          </p:txBody>
        </p:sp>
      </p:grpSp>
      <p:sp>
        <p:nvSpPr>
          <p:cNvPr id="17" name="PA_文本框 1"/>
          <p:cNvSpPr txBox="1"/>
          <p:nvPr>
            <p:custDataLst>
              <p:tags r:id="rId15"/>
            </p:custDataLst>
          </p:nvPr>
        </p:nvSpPr>
        <p:spPr>
          <a:xfrm>
            <a:off x="4608119" y="2847407"/>
            <a:ext cx="1198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8" name="PA_文本框 3"/>
          <p:cNvSpPr txBox="1"/>
          <p:nvPr>
            <p:custDataLst>
              <p:tags r:id="rId16"/>
            </p:custDataLst>
          </p:nvPr>
        </p:nvSpPr>
        <p:spPr>
          <a:xfrm>
            <a:off x="6473203" y="2847407"/>
            <a:ext cx="1198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啦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9" name="PA_文本框 2"/>
          <p:cNvSpPr txBox="1"/>
          <p:nvPr>
            <p:custDataLst>
              <p:tags r:id="rId17"/>
            </p:custDataLst>
          </p:nvPr>
        </p:nvSpPr>
        <p:spPr>
          <a:xfrm>
            <a:off x="5548410" y="2847407"/>
            <a:ext cx="1198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始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500"/>
    </mc:Choice>
    <mc:Fallback>
      <p:transition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225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50300">
                                          <p:val>
                                            <p:strVal val="#ppt_h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300">
                                          <p:val>
                                            <p:strVal val="#ppt_y+0.1"/>
                                          </p:val>
                                        </p:tav>
                                        <p:tav tm="613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503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5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50300">
                                          <p:val>
                                            <p:strVal val="#ppt_h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300">
                                          <p:val>
                                            <p:strVal val="#ppt_y+0.1"/>
                                          </p:val>
                                        </p:tav>
                                        <p:tav tm="613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503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50300">
                                          <p:val>
                                            <p:strVal val="#ppt_h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300">
                                          <p:val>
                                            <p:strVal val="#ppt_y+0.1"/>
                                          </p:val>
                                        </p:tav>
                                        <p:tav tm="613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503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2" dur="225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1" dur="225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43200000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48000000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54000000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00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67 0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 L 0.1293 0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3" grpId="1" bldLvl="0" animBg="1"/>
      <p:bldP spid="3" grpId="2" bldLvl="0" animBg="1"/>
      <p:bldP spid="4" grpId="0" bldLvl="0" animBg="1"/>
      <p:bldP spid="4" grpId="1" bldLvl="0" animBg="1"/>
      <p:bldP spid="4" grpId="2" bldLvl="0" animBg="1"/>
      <p:bldP spid="4" grpId="3" bldLvl="0" animBg="1"/>
      <p:bldP spid="4" grpId="4" bldLvl="0" animBg="1"/>
      <p:bldP spid="5" grpId="0" bldLvl="0" animBg="1"/>
      <p:bldP spid="5" grpId="1" bldLvl="0" animBg="1"/>
      <p:bldP spid="5" grpId="2" bldLvl="0" animBg="1"/>
      <p:bldP spid="6" grpId="0" bldLvl="0" animBg="1"/>
      <p:bldP spid="6" grpId="1" bldLvl="0" animBg="1"/>
      <p:bldP spid="6" grpId="2" bldLvl="0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 txBox="1"/>
          <p:nvPr/>
        </p:nvSpPr>
        <p:spPr>
          <a:xfrm>
            <a:off x="2827317" y="-3388251"/>
            <a:ext cx="6537366" cy="1363450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1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en-US" altLang="zh-CN" sz="88000" b="0" spc="600" dirty="0">
                <a:solidFill>
                  <a:schemeClr val="bg1"/>
                </a:solidFill>
                <a:latin typeface="站酷文艺体" panose="02000603000000000000" charset="-122"/>
                <a:cs typeface="Arial" panose="020B0604020202020204" pitchFamily="34" charset="0"/>
                <a:sym typeface="站酷文艺体" panose="02000603000000000000" charset="-122"/>
              </a:rPr>
              <a:t>5</a:t>
            </a:r>
            <a:endParaRPr lang="en-US" altLang="zh-CN" sz="88000" b="0" spc="600" dirty="0">
              <a:solidFill>
                <a:schemeClr val="bg1"/>
              </a:solidFill>
              <a:latin typeface="站酷文艺体" panose="02000603000000000000" charset="-122"/>
              <a:cs typeface="Arial" panose="020B0604020202020204" pitchFamily="34" charset="0"/>
              <a:sym typeface="站酷文艺体" panose="02000603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 txBox="1"/>
          <p:nvPr/>
        </p:nvSpPr>
        <p:spPr>
          <a:xfrm>
            <a:off x="2827317" y="-3388251"/>
            <a:ext cx="6537366" cy="1363450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1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en-US" altLang="zh-CN" sz="88000" b="0" spc="600" dirty="0">
                <a:solidFill>
                  <a:schemeClr val="bg1"/>
                </a:solidFill>
                <a:latin typeface="站酷文艺体" panose="02000603000000000000" charset="-122"/>
                <a:cs typeface="Arial" panose="020B0604020202020204" pitchFamily="34" charset="0"/>
                <a:sym typeface="站酷文艺体" panose="02000603000000000000" charset="-122"/>
              </a:rPr>
              <a:t>4</a:t>
            </a:r>
            <a:endParaRPr lang="en-US" altLang="zh-CN" sz="88000" b="0" spc="600" dirty="0">
              <a:solidFill>
                <a:schemeClr val="bg1"/>
              </a:solidFill>
              <a:latin typeface="站酷文艺体" panose="02000603000000000000" charset="-122"/>
              <a:cs typeface="Arial" panose="020B0604020202020204" pitchFamily="34" charset="0"/>
              <a:sym typeface="站酷文艺体" panose="02000603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 txBox="1"/>
          <p:nvPr/>
        </p:nvSpPr>
        <p:spPr>
          <a:xfrm>
            <a:off x="2827317" y="-3388251"/>
            <a:ext cx="6537366" cy="1363450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1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en-US" altLang="zh-CN" sz="88000" b="0" spc="600" dirty="0">
                <a:solidFill>
                  <a:schemeClr val="bg1"/>
                </a:solidFill>
                <a:latin typeface="站酷文艺体" panose="02000603000000000000" charset="-122"/>
                <a:cs typeface="Arial" panose="020B0604020202020204" pitchFamily="34" charset="0"/>
                <a:sym typeface="站酷文艺体" panose="02000603000000000000" charset="-122"/>
              </a:rPr>
              <a:t>3</a:t>
            </a:r>
            <a:endParaRPr lang="en-US" altLang="zh-CN" sz="88000" b="0" spc="600" dirty="0">
              <a:solidFill>
                <a:schemeClr val="bg1"/>
              </a:solidFill>
              <a:latin typeface="站酷文艺体" panose="02000603000000000000" charset="-122"/>
              <a:cs typeface="Arial" panose="020B0604020202020204" pitchFamily="34" charset="0"/>
              <a:sym typeface="站酷文艺体" panose="02000603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 txBox="1"/>
          <p:nvPr/>
        </p:nvSpPr>
        <p:spPr>
          <a:xfrm>
            <a:off x="2827317" y="-3388251"/>
            <a:ext cx="6537366" cy="1363450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1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en-US" altLang="zh-CN" sz="88000" b="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文艺体" panose="02000603000000000000" charset="-122"/>
                <a:cs typeface="Arial" panose="020B0604020202020204" pitchFamily="34" charset="0"/>
                <a:sym typeface="站酷文艺体" panose="02000603000000000000" charset="-122"/>
              </a:rPr>
              <a:t>2</a:t>
            </a:r>
            <a:endParaRPr lang="en-US" altLang="zh-CN" sz="88000" b="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文艺体" panose="02000603000000000000" charset="-122"/>
              <a:cs typeface="Arial" panose="020B0604020202020204" pitchFamily="34" charset="0"/>
              <a:sym typeface="站酷文艺体" panose="02000603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 txBox="1"/>
          <p:nvPr/>
        </p:nvSpPr>
        <p:spPr>
          <a:xfrm>
            <a:off x="2827317" y="-3388251"/>
            <a:ext cx="6537366" cy="1363450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1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en-US" altLang="zh-CN" sz="88000" b="0" spc="600" dirty="0">
                <a:solidFill>
                  <a:schemeClr val="bg1"/>
                </a:solidFill>
                <a:latin typeface="站酷文艺体" panose="02000603000000000000" charset="-122"/>
                <a:cs typeface="Arial" panose="020B0604020202020204" pitchFamily="34" charset="0"/>
                <a:sym typeface="站酷文艺体" panose="02000603000000000000" charset="-122"/>
              </a:rPr>
              <a:t>1</a:t>
            </a:r>
            <a:endParaRPr lang="en-US" altLang="zh-CN" sz="88000" b="0" spc="600" dirty="0">
              <a:solidFill>
                <a:schemeClr val="bg1"/>
              </a:solidFill>
              <a:latin typeface="站酷文艺体" panose="02000603000000000000" charset="-122"/>
              <a:cs typeface="Arial" panose="020B0604020202020204" pitchFamily="34" charset="0"/>
              <a:sym typeface="站酷文艺体" panose="02000603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101609"/>
  <p:tag name="SCENECOLOR-TEXT" val="Color_Theme"/>
  <p:tag name="SCENECOLOR-TEXT-VALUE" val="1"/>
  <p:tag name="RESOURCEID" val="636570643195161612"/>
  <p:tag name="SCENEID" val="Unkown"/>
  <p:tag name="SCENELINKIDS" val="4|11|12|13"/>
  <p:tag name="ANIMSTRING" val="298ff3c1ec5ce37193cb3b1af7a2ae5c"/>
</p:tagLst>
</file>

<file path=ppt/tags/tag101.xml><?xml version="1.0" encoding="utf-8"?>
<p:tagLst xmlns:p="http://schemas.openxmlformats.org/presentationml/2006/main">
  <p:tag name="LINKREPLACED" val="True"/>
  <p:tag name="COLORS" val="1,20400|2,302891|3,7116139"/>
</p:tagLst>
</file>

<file path=ppt/tags/tag102.xml><?xml version="1.0" encoding="utf-8"?>
<p:tagLst xmlns:p="http://schemas.openxmlformats.org/presentationml/2006/main">
  <p:tag name="PA" val="v4.2.4"/>
  <p:tag name="RESOURCEID" val="636440324682038294"/>
  <p:tag name="SCENEID" val="Unkown"/>
  <p:tag name="SCENELINKIDS" val="2|3|4|5|6|7|8|9|10"/>
  <p:tag name="ANIMSTRING" val="79f54148f3fb2fdec3d126825dfc56eb"/>
  <p:tag name="SCENESHAPETYPE" val="SceneShape"/>
  <p:tag name="SCENESHAPESUBTYPE" val="SceneSimpleShape"/>
  <p:tag name="SCENECOLOR-FILL" val="Color_Theme"/>
  <p:tag name="SCENECOLOR-FILL-VALUE" val="3"/>
  <p:tag name="SCENECOLOR-TEXT" val="Color_Theme"/>
  <p:tag name="SCENECOLOR-TEXT-VALUE" val="3"/>
</p:tagLst>
</file>

<file path=ppt/tags/tag103.xml><?xml version="1.0" encoding="utf-8"?>
<p:tagLst xmlns:p="http://schemas.openxmlformats.org/presentationml/2006/main">
  <p:tag name="PA" val="v4.2.4"/>
  <p:tag name="RESOURCEID" val="636440324682038294"/>
  <p:tag name="SCENEID" val="Unkown"/>
  <p:tag name="SCENELINKIDS" val="2|3|4|5|6|7|8|9|10"/>
  <p:tag name="ANIMSTRING" val="79f54148f3fb2fdec3d126825dfc56eb"/>
  <p:tag name="SCENESHAPETYPE" val="SceneShape"/>
  <p:tag name="SCENESHAPESUBTYPE" val="SceneSimpleShape"/>
  <p:tag name="SCENECOLOR-LINE" val="Color_Theme"/>
  <p:tag name="SCENECOLOR-LINE-VALUE" val="3"/>
  <p:tag name="SCENECOLOR-TEXT" val="Color_Theme"/>
  <p:tag name="SCENECOLOR-TEXT-VALUE" val="3"/>
</p:tagLst>
</file>

<file path=ppt/tags/tag104.xml><?xml version="1.0" encoding="utf-8"?>
<p:tagLst xmlns:p="http://schemas.openxmlformats.org/presentationml/2006/main">
  <p:tag name="PA" val="v4.2.4"/>
  <p:tag name="RESOURCEID" val="636440324682038294"/>
  <p:tag name="SCENEID" val="Unkown"/>
  <p:tag name="SCENELINKIDS" val="2|3|4|5|6|7|8|9|10"/>
  <p:tag name="ANIMSTRING" val="79f54148f3fb2fdec3d126825dfc56eb"/>
  <p:tag name="SCENESHAPETYPE" val="SceneShape"/>
  <p:tag name="SCENESHAPESUBTYPE" val="SceneSimpleShape"/>
  <p:tag name="SCENECOLOR-FILL" val="Color_Theme"/>
  <p:tag name="SCENECOLOR-FILL-VALUE" val="2"/>
  <p:tag name="SCENECOLOR-TEXT" val="Color_Theme"/>
  <p:tag name="SCENECOLOR-TEXT-VALUE" val="3"/>
</p:tagLst>
</file>

<file path=ppt/tags/tag105.xml><?xml version="1.0" encoding="utf-8"?>
<p:tagLst xmlns:p="http://schemas.openxmlformats.org/presentationml/2006/main">
  <p:tag name="PA" val="v4.2.4"/>
  <p:tag name="RESOURCEID" val="636440324682038294"/>
  <p:tag name="SCENEID" val="Unkown"/>
  <p:tag name="SCENELINKIDS" val="2|3|4|5|6|7|8|9|10"/>
  <p:tag name="ANIMSTRING" val="79f54148f3fb2fdec3d126825dfc56eb"/>
  <p:tag name="SCENESHAPETYPE" val="SceneShape"/>
  <p:tag name="SCENESHAPESUBTYPE" val="SceneSimpleShape"/>
  <p:tag name="SCENECOLOR-LINE" val="Color_Theme"/>
  <p:tag name="SCENECOLOR-LINE-VALUE" val="3"/>
  <p:tag name="SCENECOLOR-TEXT" val="Color_Theme"/>
  <p:tag name="SCENECOLOR-TEXT-VALUE" val="3"/>
</p:tagLst>
</file>

<file path=ppt/tags/tag106.xml><?xml version="1.0" encoding="utf-8"?>
<p:tagLst xmlns:p="http://schemas.openxmlformats.org/presentationml/2006/main">
  <p:tag name="PA" val="v4.2.4"/>
  <p:tag name="RESOURCEID" val="636440324682038294"/>
  <p:tag name="SCENEID" val="Unkown"/>
  <p:tag name="SCENELINKIDS" val="2|3|4|5|6|7|8|9|10"/>
  <p:tag name="ANIMSTRING" val="79f54148f3fb2fdec3d126825dfc56eb"/>
  <p:tag name="SCENESHAPETYPE" val="SceneShape"/>
  <p:tag name="SCENESHAPESUBTYPE" val="SceneSimpleShape"/>
  <p:tag name="SCENECOLOR-LINE" val="Color_Theme"/>
  <p:tag name="SCENECOLOR-LINE-VALUE" val="3"/>
  <p:tag name="SCENECOLOR-TEXT" val="Color_Theme"/>
  <p:tag name="SCENECOLOR-TEXT-VALUE" val="3"/>
</p:tagLst>
</file>

<file path=ppt/tags/tag107.xml><?xml version="1.0" encoding="utf-8"?>
<p:tagLst xmlns:p="http://schemas.openxmlformats.org/presentationml/2006/main">
  <p:tag name="PA" val="v4.2.4"/>
  <p:tag name="RESOURCEID" val="636440324682038294"/>
  <p:tag name="SCENEID" val="Unkown"/>
  <p:tag name="SCENELINKIDS" val="2|3|4|5|6|7|8|9|10"/>
  <p:tag name="ANIMSTRING" val="79f54148f3fb2fdec3d126825dfc56eb"/>
  <p:tag name="SCENESHAPETYPE" val="SceneShape"/>
  <p:tag name="SCENESHAPESUBTYPE" val="SceneSimpleShape"/>
</p:tagLst>
</file>

<file path=ppt/tags/tag108.xml><?xml version="1.0" encoding="utf-8"?>
<p:tagLst xmlns:p="http://schemas.openxmlformats.org/presentationml/2006/main">
  <p:tag name="PA" val="v4.2.4"/>
  <p:tag name="SCENECOLOR-FILL" val="1"/>
  <p:tag name="SCENECOLOR-FILL-VALUE" val="Color_Theme"/>
  <p:tag name="SCENECOLOR-TEXT" val="1"/>
  <p:tag name="SCENECOLOR-TEXT-VALUE" val="Color_Theme"/>
</p:tagLst>
</file>

<file path=ppt/tags/tag109.xml><?xml version="1.0" encoding="utf-8"?>
<p:tagLst xmlns:p="http://schemas.openxmlformats.org/presentationml/2006/main">
  <p:tag name="PA" val="v4.2.4"/>
  <p:tag name="SCENECOLOR-TEXT" val="2"/>
  <p:tag name="SCENECOLOR-TEXT-VALUE" val="Color_Theme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PA" val="v4.2.4"/>
  <p:tag name="RESOURCEID" val="636440324682038294"/>
  <p:tag name="SCENEID" val="Unkown"/>
  <p:tag name="SCENELINKIDS" val="2|3|4|5|6|7|8|9|10"/>
  <p:tag name="ANIMSTRING" val="79f54148f3fb2fdec3d126825dfc56eb"/>
  <p:tag name="SCENESHAPETYPE" val="SceneShape"/>
  <p:tag name="SCENESHAPESUBTYPE" val="SceneSimpleShape"/>
</p:tagLst>
</file>

<file path=ppt/tags/tag111.xml><?xml version="1.0" encoding="utf-8"?>
<p:tagLst xmlns:p="http://schemas.openxmlformats.org/presentationml/2006/main">
  <p:tag name="PA" val="v4.2.4"/>
  <p:tag name="SCENECOLOR-TEXT" val="1"/>
  <p:tag name="SCENECOLOR-TEXT-VALUE" val="Color_Theme"/>
</p:tagLst>
</file>

<file path=ppt/tags/tag112.xml><?xml version="1.0" encoding="utf-8"?>
<p:tagLst xmlns:p="http://schemas.openxmlformats.org/presentationml/2006/main">
  <p:tag name="PA" val="v4.2.4"/>
  <p:tag name="SCENECOLOR-FILL" val="2"/>
  <p:tag name="SCENECOLOR-FILL-VALUE" val="Color_Theme"/>
  <p:tag name="SCENECOLOR-TEXT" val="2"/>
  <p:tag name="SCENECOLOR-TEXT-VALUE" val="Color_Theme"/>
</p:tagLst>
</file>

<file path=ppt/tags/tag113.xml><?xml version="1.0" encoding="utf-8"?>
<p:tagLst xmlns:p="http://schemas.openxmlformats.org/presentationml/2006/main">
  <p:tag name="PA" val="v4.2.4"/>
  <p:tag name="RESOURCEID" val="636440324682038294"/>
  <p:tag name="SCENEID" val="Unkown"/>
  <p:tag name="SCENELINKIDS" val="2|3|4|5|6|7|8|9|10"/>
  <p:tag name="ANIMSTRING" val="79f54148f3fb2fdec3d126825dfc56eb"/>
  <p:tag name="SCENESHAPETYPE" val="SceneShape"/>
  <p:tag name="SCENESHAPESUBTYPE" val="SceneSimpleShape"/>
</p:tagLst>
</file>

<file path=ppt/tags/tag114.xml><?xml version="1.0" encoding="utf-8"?>
<p:tagLst xmlns:p="http://schemas.openxmlformats.org/presentationml/2006/main">
  <p:tag name="PA" val="v4.2.4"/>
  <p:tag name="SCENECOLOR-FILL" val="1"/>
  <p:tag name="SCENECOLOR-FILL-VALUE" val="Color_Theme"/>
  <p:tag name="SCENECOLOR-TEXT" val="1"/>
  <p:tag name="SCENECOLOR-TEXT-VALUE" val="Color_Theme"/>
</p:tagLst>
</file>

<file path=ppt/tags/tag115.xml><?xml version="1.0" encoding="utf-8"?>
<p:tagLst xmlns:p="http://schemas.openxmlformats.org/presentationml/2006/main">
  <p:tag name="PA" val="v4.2.4"/>
  <p:tag name="SCENECOLOR-TEXT" val="2"/>
  <p:tag name="SCENECOLOR-TEXT-VALUE" val="Color_Theme"/>
</p:tagLst>
</file>

<file path=ppt/tags/tag116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6511690"/>
  <p:tag name="SCENECOLOR-TEXT" val="Color_Theme"/>
  <p:tag name="SCENECOLOR-TEXT-VALUE" val="1"/>
  <p:tag name="RESOURCEID" val="636570643196571693"/>
  <p:tag name="SCENEID" val="Unkown"/>
  <p:tag name="SCENELINKIDS" val="2|17|18|19"/>
  <p:tag name="ANIMSTRING" val="298ff3c1ec5ce37193cb3b1af7a2ae5c"/>
</p:tagLst>
</file>

<file path=ppt/tags/tag117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101609"/>
  <p:tag name="SCENECOLOR-TEXT" val="Color_Theme"/>
  <p:tag name="SCENECOLOR-TEXT-VALUE" val="1"/>
  <p:tag name="RESOURCEID" val="636570643195161612"/>
  <p:tag name="SCENEID" val="Unkown"/>
  <p:tag name="SCENELINKIDS" val="4|11|12|13"/>
  <p:tag name="ANIMSTRING" val="298ff3c1ec5ce37193cb3b1af7a2ae5c"/>
</p:tagLst>
</file>

<file path=ppt/tags/tag118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821650"/>
  <p:tag name="SCENECOLOR-TEXT" val="Color_Theme"/>
  <p:tag name="SCENECOLOR-TEXT-VALUE" val="1"/>
  <p:tag name="RESOURCEID" val="636570643195881654"/>
  <p:tag name="SCENEID" val="Unkown"/>
  <p:tag name="SCENELINKIDS" val="3|14|15|16"/>
  <p:tag name="ANIMSTRING" val="298ff3c1ec5ce37193cb3b1af7a2ae5c"/>
</p:tagLst>
</file>

<file path=ppt/tags/tag119.xml><?xml version="1.0" encoding="utf-8"?>
<p:tagLst xmlns:p="http://schemas.openxmlformats.org/presentationml/2006/main">
  <p:tag name="BAKCCOLORTYPE" val="Color_Theme"/>
  <p:tag name="BAKCCOLOR" val="7"/>
  <p:tag name="COLORS" val="1,0|2,16777215|3,0|4,16777215|5,0|6,16777215|7,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PA" val="v4.3.3"/>
  <p:tag name="SCENESHAPETYPE" val="SceneShape"/>
  <p:tag name="SCENESHAPESUBTYPE" val="ScenePicShape"/>
  <p:tag name="SCENESHAPENAME" val="抖音图形"/>
  <p:tag name="LOOPID" val="636640657887249380"/>
  <p:tag name="SCENECOLOR-LINE" val="Color_Theme"/>
  <p:tag name="SCENECOLOR-LINE-VALUE" val="1"/>
  <p:tag name="RESOURCEID" val="636640657887359387"/>
  <p:tag name="SCENEID" val="Unkown"/>
  <p:tag name="SCENELINKIDS" val="2|23|44|65"/>
  <p:tag name="ANIMSTRING" val="bd1cf8d96bd1daa01138426dbf6166dd"/>
</p:tagLst>
</file>

<file path=ppt/tags/tag63.xml><?xml version="1.0" encoding="utf-8"?>
<p:tagLst xmlns:p="http://schemas.openxmlformats.org/presentationml/2006/main">
  <p:tag name="PA" val="v4.3.3"/>
</p:tagLst>
</file>

<file path=ppt/tags/tag64.xml><?xml version="1.0" encoding="utf-8"?>
<p:tagLst xmlns:p="http://schemas.openxmlformats.org/presentationml/2006/main">
  <p:tag name="PA" val="v4.3.3"/>
</p:tagLst>
</file>

<file path=ppt/tags/tag65.xml><?xml version="1.0" encoding="utf-8"?>
<p:tagLst xmlns:p="http://schemas.openxmlformats.org/presentationml/2006/main">
  <p:tag name="PA" val="v4.3.3"/>
</p:tagLst>
</file>

<file path=ppt/tags/tag66.xml><?xml version="1.0" encoding="utf-8"?>
<p:tagLst xmlns:p="http://schemas.openxmlformats.org/presentationml/2006/main">
  <p:tag name="PA" val="v4.3.3"/>
</p:tagLst>
</file>

<file path=ppt/tags/tag67.xml><?xml version="1.0" encoding="utf-8"?>
<p:tagLst xmlns:p="http://schemas.openxmlformats.org/presentationml/2006/main">
  <p:tag name="PA" val="v4.3.3"/>
</p:tagLst>
</file>

<file path=ppt/tags/tag68.xml><?xml version="1.0" encoding="utf-8"?>
<p:tagLst xmlns:p="http://schemas.openxmlformats.org/presentationml/2006/main">
  <p:tag name="PA" val="v4.3.3"/>
</p:tagLst>
</file>

<file path=ppt/tags/tag69.xml><?xml version="1.0" encoding="utf-8"?>
<p:tagLst xmlns:p="http://schemas.openxmlformats.org/presentationml/2006/main">
  <p:tag name="PA" val="v4.3.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A" val="v4.3.3"/>
</p:tagLst>
</file>

<file path=ppt/tags/tag71.xml><?xml version="1.0" encoding="utf-8"?>
<p:tagLst xmlns:p="http://schemas.openxmlformats.org/presentationml/2006/main">
  <p:tag name="PA" val="v4.3.3"/>
</p:tagLst>
</file>

<file path=ppt/tags/tag72.xml><?xml version="1.0" encoding="utf-8"?>
<p:tagLst xmlns:p="http://schemas.openxmlformats.org/presentationml/2006/main">
  <p:tag name="PA" val="v4.3.3"/>
</p:tagLst>
</file>

<file path=ppt/tags/tag73.xml><?xml version="1.0" encoding="utf-8"?>
<p:tagLst xmlns:p="http://schemas.openxmlformats.org/presentationml/2006/main">
  <p:tag name="PA" val="v4.3.3"/>
</p:tagLst>
</file>

<file path=ppt/tags/tag74.xml><?xml version="1.0" encoding="utf-8"?>
<p:tagLst xmlns:p="http://schemas.openxmlformats.org/presentationml/2006/main">
  <p:tag name="PA" val="v4.3.3"/>
</p:tagLst>
</file>

<file path=ppt/tags/tag75.xml><?xml version="1.0" encoding="utf-8"?>
<p:tagLst xmlns:p="http://schemas.openxmlformats.org/presentationml/2006/main">
  <p:tag name="PA" val="v4.3.3"/>
</p:tagLst>
</file>

<file path=ppt/tags/tag76.xml><?xml version="1.0" encoding="utf-8"?>
<p:tagLst xmlns:p="http://schemas.openxmlformats.org/presentationml/2006/main">
  <p:tag name="PA" val="v4.3.3"/>
</p:tagLst>
</file>

<file path=ppt/tags/tag77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6511690"/>
  <p:tag name="SCENECOLOR-TEXT" val="Color_Theme"/>
  <p:tag name="SCENECOLOR-TEXT-VALUE" val="1"/>
  <p:tag name="RESOURCEID" val="636570643196571693"/>
  <p:tag name="SCENEID" val="Unkown"/>
  <p:tag name="SCENELINKIDS" val="2|17|18|19"/>
  <p:tag name="ANIMSTRING" val="298ff3c1ec5ce37193cb3b1af7a2ae5c"/>
</p:tagLst>
</file>

<file path=ppt/tags/tag78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101609"/>
  <p:tag name="SCENECOLOR-TEXT" val="Color_Theme"/>
  <p:tag name="SCENECOLOR-TEXT-VALUE" val="1"/>
  <p:tag name="RESOURCEID" val="636570643195161612"/>
  <p:tag name="SCENEID" val="Unkown"/>
  <p:tag name="SCENELINKIDS" val="4|11|12|13"/>
  <p:tag name="ANIMSTRING" val="298ff3c1ec5ce37193cb3b1af7a2ae5c"/>
</p:tagLst>
</file>

<file path=ppt/tags/tag79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821650"/>
  <p:tag name="SCENECOLOR-TEXT" val="Color_Theme"/>
  <p:tag name="SCENECOLOR-TEXT-VALUE" val="1"/>
  <p:tag name="RESOURCEID" val="636570643195881654"/>
  <p:tag name="SCENEID" val="Unkown"/>
  <p:tag name="SCENELINKIDS" val="3|14|15|16"/>
  <p:tag name="ANIMSTRING" val="298ff3c1ec5ce37193cb3b1af7a2ae5c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821650"/>
  <p:tag name="SCENECOLOR-TEXT" val="Color_Theme"/>
  <p:tag name="SCENECOLOR-TEXT-VALUE" val="1"/>
  <p:tag name="RESOURCEID" val="636570643195881654"/>
  <p:tag name="SCENEID" val="Unkown"/>
  <p:tag name="SCENELINKIDS" val="3|14|15|16"/>
  <p:tag name="ANIMSTRING" val="298ff3c1ec5ce37193cb3b1af7a2ae5c"/>
</p:tagLst>
</file>

<file path=ppt/tags/tag81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821650"/>
  <p:tag name="SCENECOLOR-TEXT" val="Color_Theme"/>
  <p:tag name="SCENECOLOR-TEXT-VALUE" val="1"/>
  <p:tag name="RESOURCEID" val="636570643195881654"/>
  <p:tag name="SCENEID" val="Unkown"/>
  <p:tag name="SCENELINKIDS" val="3|14|15|16"/>
  <p:tag name="ANIMSTRING" val="298ff3c1ec5ce37193cb3b1af7a2ae5c"/>
</p:tagLst>
</file>

<file path=ppt/tags/tag82.xml><?xml version="1.0" encoding="utf-8"?>
<p:tagLst xmlns:p="http://schemas.openxmlformats.org/presentationml/2006/main">
  <p:tag name="PA" val="v3.0.0"/>
  <p:tag name="FIXEDCOLORSHADOW" val="5385211"/>
  <p:tag name="SCENESHAPETYPE" val="SceneText"/>
  <p:tag name="SCENESHAPESUBTYPE" val="SceneTitleText"/>
  <p:tag name="SCENESHAPENAME" val="抖音文本"/>
  <p:tag name="TXTGRP" val="636570643128467798"/>
  <p:tag name="SCENECOLOR-TEXT" val="Color_Theme"/>
  <p:tag name="SCENECOLOR-TEXT-VALUE" val="2"/>
  <p:tag name="RESOURCEID" val="636570643128497799"/>
  <p:tag name="SCENEID" val="Unkown"/>
  <p:tag name="SCENELINKIDS" val="3|7|8"/>
  <p:tag name="ANIMSTRING" val="1f8d7f95197095d9605027edf7d8d86e"/>
</p:tagLst>
</file>

<file path=ppt/tags/tag83.xml><?xml version="1.0" encoding="utf-8"?>
<p:tagLst xmlns:p="http://schemas.openxmlformats.org/presentationml/2006/main">
  <p:tag name="PA" val="v3.0.0"/>
  <p:tag name="FIXEDCOLORSHADOW" val="15594532"/>
  <p:tag name="SCENESHAPETYPE" val="SceneText"/>
  <p:tag name="SCENESHAPESUBTYPE" val="SceneTitleText"/>
  <p:tag name="SCENESHAPENAME" val="抖音文本"/>
  <p:tag name="TXTGRP" val="636570643128467798"/>
  <p:tag name="SCENECOLOR-TEXT" val="Color_Theme"/>
  <p:tag name="SCENECOLOR-TEXT-VALUE" val="3"/>
  <p:tag name="RESOURCEID" val="636570643128497799"/>
  <p:tag name="SCENEID" val="Unkown"/>
  <p:tag name="SCENELINKIDS" val="3|7|8"/>
  <p:tag name="ANIMSTRING" val="1f8d7f95197095d9605027edf7d8d86e"/>
</p:tagLst>
</file>

<file path=ppt/tags/tag84.xml><?xml version="1.0" encoding="utf-8"?>
<p:tagLst xmlns:p="http://schemas.openxmlformats.org/presentationml/2006/main">
  <p:tag name="PA" val="v4.2.4"/>
  <p:tag name="FIXEDCOLORSHADOW" val="5385211"/>
  <p:tag name="SCENESHAPETYPE" val="SceneText"/>
  <p:tag name="SCENESHAPESUBTYPE" val="SceneTitleText"/>
  <p:tag name="SCENESHAPENAME" val="抖音文本"/>
  <p:tag name="TXTGRP" val="636570643195821650"/>
  <p:tag name="SCENECOLOR-TEXT" val="Color_Theme"/>
  <p:tag name="SCENECOLOR-TEXT-VALUE" val="2"/>
  <p:tag name="RESOURCEID" val="636570643195881654"/>
  <p:tag name="SCENEID" val="Unkown"/>
  <p:tag name="SCENELINKIDS" val="3|14|15|16"/>
  <p:tag name="ANIMSTRING" val="298ff3c1ec5ce37193cb3b1af7a2ae5c"/>
</p:tagLst>
</file>

<file path=ppt/tags/tag85.xml><?xml version="1.0" encoding="utf-8"?>
<p:tagLst xmlns:p="http://schemas.openxmlformats.org/presentationml/2006/main">
  <p:tag name="PA" val="v4.2.4"/>
  <p:tag name="FIXEDCOLORSHADOW" val="15594532"/>
  <p:tag name="SCENESHAPETYPE" val="SceneText"/>
  <p:tag name="SCENESHAPESUBTYPE" val="SceneTitleText"/>
  <p:tag name="SCENESHAPENAME" val="抖音文本"/>
  <p:tag name="TXTGRP" val="636570643195821650"/>
  <p:tag name="SCENECOLOR-TEXT" val="Color_Theme"/>
  <p:tag name="SCENECOLOR-TEXT-VALUE" val="3"/>
  <p:tag name="RESOURCEID" val="636570643195881654"/>
  <p:tag name="SCENEID" val="Unkown"/>
  <p:tag name="SCENELINKIDS" val="3|14|15|16"/>
  <p:tag name="ANIMSTRING" val="298ff3c1ec5ce37193cb3b1af7a2ae5c"/>
</p:tagLst>
</file>

<file path=ppt/tags/tag86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821650"/>
  <p:tag name="SCENECOLOR-TEXT" val="Color_Theme"/>
  <p:tag name="SCENECOLOR-TEXT-VALUE" val="1"/>
  <p:tag name="RESOURCEID" val="636570643195881654"/>
  <p:tag name="SCENEID" val="Unkown"/>
  <p:tag name="SCENELINKIDS" val="3|14|15|16"/>
  <p:tag name="ANIMSTRING" val="298ff3c1ec5ce37193cb3b1af7a2ae5c"/>
</p:tagLst>
</file>

<file path=ppt/tags/tag87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6511690"/>
  <p:tag name="SCENECOLOR-TEXT" val="Color_Theme"/>
  <p:tag name="SCENECOLOR-TEXT-VALUE" val="1"/>
  <p:tag name="RESOURCEID" val="636570643196571693"/>
  <p:tag name="SCENEID" val="Unkown"/>
  <p:tag name="SCENELINKIDS" val="2|17|18|19"/>
  <p:tag name="ANIMSTRING" val="298ff3c1ec5ce37193cb3b1af7a2ae5c"/>
</p:tagLst>
</file>

<file path=ppt/tags/tag88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101609"/>
  <p:tag name="SCENECOLOR-TEXT" val="Color_Theme"/>
  <p:tag name="SCENECOLOR-TEXT-VALUE" val="1"/>
  <p:tag name="RESOURCEID" val="636570643195161612"/>
  <p:tag name="SCENEID" val="Unkown"/>
  <p:tag name="SCENELINKIDS" val="4|11|12|13"/>
  <p:tag name="ANIMSTRING" val="298ff3c1ec5ce37193cb3b1af7a2ae5c"/>
</p:tagLst>
</file>

<file path=ppt/tags/tag89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6511690"/>
  <p:tag name="SCENECOLOR-TEXT" val="Color_Theme"/>
  <p:tag name="SCENECOLOR-TEXT-VALUE" val="1"/>
  <p:tag name="RESOURCEID" val="636570643196571693"/>
  <p:tag name="SCENEID" val="Unkown"/>
  <p:tag name="SCENELINKIDS" val="2|17|18|19"/>
  <p:tag name="ANIMSTRING" val="298ff3c1ec5ce37193cb3b1af7a2ae5c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PA" val="v3.0.0"/>
  <p:tag name="FIXEDCOLORSHADOW" val="5385211"/>
  <p:tag name="SCENESHAPETYPE" val="SceneText"/>
  <p:tag name="SCENESHAPESUBTYPE" val="SceneTitleText"/>
  <p:tag name="SCENESHAPENAME" val="抖音文本"/>
  <p:tag name="TXTGRP" val="636570643128177781"/>
  <p:tag name="SCENECOLOR-TEXT" val="Color_Theme"/>
  <p:tag name="SCENECOLOR-TEXT-VALUE" val="2"/>
  <p:tag name="RESOURCEID" val="636570643128247785"/>
  <p:tag name="SCENEID" val="Unkown"/>
  <p:tag name="SCENELINKIDS" val="4|5|6"/>
  <p:tag name="ANIMSTRING" val="1f8d7f95197095d9605027edf7d8d86e"/>
</p:tagLst>
</file>

<file path=ppt/tags/tag91.xml><?xml version="1.0" encoding="utf-8"?>
<p:tagLst xmlns:p="http://schemas.openxmlformats.org/presentationml/2006/main">
  <p:tag name="PA" val="v3.0.0"/>
  <p:tag name="FIXEDCOLORSHADOW" val="15594532"/>
  <p:tag name="SCENESHAPETYPE" val="SceneText"/>
  <p:tag name="SCENESHAPESUBTYPE" val="SceneTitleText"/>
  <p:tag name="SCENESHAPENAME" val="抖音文本"/>
  <p:tag name="TXTGRP" val="636570643128177781"/>
  <p:tag name="SCENECOLOR-TEXT" val="Color_Theme"/>
  <p:tag name="SCENECOLOR-TEXT-VALUE" val="3"/>
  <p:tag name="RESOURCEID" val="636570643128247785"/>
  <p:tag name="SCENEID" val="Unkown"/>
  <p:tag name="SCENELINKIDS" val="4|5|6"/>
  <p:tag name="ANIMSTRING" val="1f8d7f95197095d9605027edf7d8d86e"/>
</p:tagLst>
</file>

<file path=ppt/tags/tag92.xml><?xml version="1.0" encoding="utf-8"?>
<p:tagLst xmlns:p="http://schemas.openxmlformats.org/presentationml/2006/main">
  <p:tag name="PA" val="v3.0.0"/>
  <p:tag name="FIXEDCOLORSHADOW" val="5385211"/>
  <p:tag name="SCENESHAPETYPE" val="SceneText"/>
  <p:tag name="SCENESHAPESUBTYPE" val="SceneTitleText"/>
  <p:tag name="SCENESHAPENAME" val="抖音文本"/>
  <p:tag name="TXTGRP" val="636570643128657809"/>
  <p:tag name="SCENECOLOR-TEXT" val="Color_Theme"/>
  <p:tag name="SCENECOLOR-TEXT-VALUE" val="2"/>
  <p:tag name="RESOURCEID" val="636570643128697811"/>
  <p:tag name="SCENEID" val="Unkown"/>
  <p:tag name="SCENELINKIDS" val="2|9|10"/>
  <p:tag name="ANIMSTRING" val="1f8d7f95197095d9605027edf7d8d86e"/>
</p:tagLst>
</file>

<file path=ppt/tags/tag93.xml><?xml version="1.0" encoding="utf-8"?>
<p:tagLst xmlns:p="http://schemas.openxmlformats.org/presentationml/2006/main">
  <p:tag name="PA" val="v3.0.0"/>
  <p:tag name="FIXEDCOLORSHADOW" val="15594532"/>
  <p:tag name="SCENESHAPETYPE" val="SceneText"/>
  <p:tag name="SCENESHAPESUBTYPE" val="SceneTitleText"/>
  <p:tag name="SCENESHAPENAME" val="抖音文本"/>
  <p:tag name="TXTGRP" val="636570643128657809"/>
  <p:tag name="SCENECOLOR-TEXT" val="Color_Theme"/>
  <p:tag name="SCENECOLOR-TEXT-VALUE" val="3"/>
  <p:tag name="RESOURCEID" val="636570643128697811"/>
  <p:tag name="SCENEID" val="Unkown"/>
  <p:tag name="SCENELINKIDS" val="2|9|10"/>
  <p:tag name="ANIMSTRING" val="1f8d7f95197095d9605027edf7d8d86e"/>
</p:tagLst>
</file>

<file path=ppt/tags/tag94.xml><?xml version="1.0" encoding="utf-8"?>
<p:tagLst xmlns:p="http://schemas.openxmlformats.org/presentationml/2006/main">
  <p:tag name="PA" val="v4.2.4"/>
  <p:tag name="FIXEDCOLORSHADOW" val="5385211"/>
  <p:tag name="SCENESHAPETYPE" val="SceneText"/>
  <p:tag name="SCENESHAPESUBTYPE" val="SceneTitleText"/>
  <p:tag name="SCENESHAPENAME" val="抖音文本"/>
  <p:tag name="TXTGRP" val="636570643195101609"/>
  <p:tag name="SCENECOLOR-TEXT" val="Color_Theme"/>
  <p:tag name="SCENECOLOR-TEXT-VALUE" val="2"/>
  <p:tag name="RESOURCEID" val="636570643195161612"/>
  <p:tag name="SCENEID" val="Unkown"/>
  <p:tag name="SCENELINKIDS" val="4|11|12|13"/>
  <p:tag name="ANIMSTRING" val="298ff3c1ec5ce37193cb3b1af7a2ae5c"/>
</p:tagLst>
</file>

<file path=ppt/tags/tag95.xml><?xml version="1.0" encoding="utf-8"?>
<p:tagLst xmlns:p="http://schemas.openxmlformats.org/presentationml/2006/main">
  <p:tag name="PA" val="v4.2.4"/>
  <p:tag name="FIXEDCOLORSHADOW" val="15594532"/>
  <p:tag name="SCENESHAPETYPE" val="SceneText"/>
  <p:tag name="SCENESHAPESUBTYPE" val="SceneTitleText"/>
  <p:tag name="SCENESHAPENAME" val="抖音文本"/>
  <p:tag name="TXTGRP" val="636570643195101609"/>
  <p:tag name="SCENECOLOR-TEXT" val="Color_Theme"/>
  <p:tag name="SCENECOLOR-TEXT-VALUE" val="3"/>
  <p:tag name="RESOURCEID" val="636570643195161612"/>
  <p:tag name="SCENEID" val="Unkown"/>
  <p:tag name="SCENELINKIDS" val="4|11|12|13"/>
  <p:tag name="ANIMSTRING" val="298ff3c1ec5ce37193cb3b1af7a2ae5c"/>
</p:tagLst>
</file>

<file path=ppt/tags/tag96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5101609"/>
  <p:tag name="SCENECOLOR-TEXT" val="Color_Theme"/>
  <p:tag name="SCENECOLOR-TEXT-VALUE" val="1"/>
  <p:tag name="RESOURCEID" val="636570643195161612"/>
  <p:tag name="SCENEID" val="Unkown"/>
  <p:tag name="SCENELINKIDS" val="4|11|12|13"/>
  <p:tag name="ANIMSTRING" val="298ff3c1ec5ce37193cb3b1af7a2ae5c"/>
</p:tagLst>
</file>

<file path=ppt/tags/tag97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6511690"/>
  <p:tag name="SCENECOLOR-TEXT" val="Color_Theme"/>
  <p:tag name="SCENECOLOR-TEXT-VALUE" val="2"/>
  <p:tag name="RESOURCEID" val="636570643196571693"/>
  <p:tag name="SCENEID" val="Unkown"/>
  <p:tag name="SCENELINKIDS" val="2|17|18|19"/>
  <p:tag name="ANIMSTRING" val="298ff3c1ec5ce37193cb3b1af7a2ae5c"/>
  <p:tag name="FIXEDCOLORSHADOW" val="14733897"/>
</p:tagLst>
</file>

<file path=ppt/tags/tag98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6511690"/>
  <p:tag name="SCENECOLOR-TEXT" val="Color_Theme"/>
  <p:tag name="SCENECOLOR-TEXT-VALUE" val="3"/>
  <p:tag name="RESOURCEID" val="636570643196571693"/>
  <p:tag name="SCENEID" val="Unkown"/>
  <p:tag name="SCENELINKIDS" val="2|17|18|19"/>
  <p:tag name="ANIMSTRING" val="298ff3c1ec5ce37193cb3b1af7a2ae5c"/>
  <p:tag name="FIXEDCOLORSHADOW" val="7935472"/>
</p:tagLst>
</file>

<file path=ppt/tags/tag99.xml><?xml version="1.0" encoding="utf-8"?>
<p:tagLst xmlns:p="http://schemas.openxmlformats.org/presentationml/2006/main">
  <p:tag name="PA" val="v4.2.4"/>
  <p:tag name="SCENESHAPETYPE" val="SceneText"/>
  <p:tag name="SCENESHAPESUBTYPE" val="SceneTitleText"/>
  <p:tag name="SCENESHAPENAME" val="抖音文本"/>
  <p:tag name="TXTGRP" val="636570643196511690"/>
  <p:tag name="SCENECOLOR-TEXT" val="Color_Theme"/>
  <p:tag name="SCENECOLOR-TEXT-VALUE" val="1"/>
  <p:tag name="RESOURCEID" val="636570643196571693"/>
  <p:tag name="SCENEID" val="Unkown"/>
  <p:tag name="SCENELINKIDS" val="2|17|18|19"/>
  <p:tag name="ANIMSTRING" val="298ff3c1ec5ce37193cb3b1af7a2ae5c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站酷文艺体"/>
        <a:ea typeface="站酷文艺体"/>
        <a:cs typeface=""/>
      </a:majorFont>
      <a:minorFont>
        <a:latin typeface="站酷文艺体"/>
        <a:ea typeface="站酷文艺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站酷文艺体"/>
        <a:font script="Hebr" typeface="站酷文艺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站酷文艺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站酷文艺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站酷文艺体"/>
        <a:ea typeface=""/>
        <a:cs typeface=""/>
        <a:font script="Jpan" typeface="ＭＳ Ｐゴシック"/>
        <a:font script="Hang" typeface="맑은 고딕"/>
        <a:font script="Hans" typeface="站酷文艺体"/>
        <a:font script="Hant" typeface="新細明體"/>
        <a:font script="Arab" typeface="站酷文艺体"/>
        <a:font script="Hebr" typeface="站酷文艺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站酷文艺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WPS 演示</Application>
  <PresentationFormat>宽屏</PresentationFormat>
  <Paragraphs>74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站酷文艺体</vt:lpstr>
      <vt:lpstr>庞门正道标题体</vt:lpstr>
      <vt:lpstr>优设标题黑</vt:lpstr>
      <vt:lpstr>Calibri</vt:lpstr>
      <vt:lpstr>黑体</vt:lpstr>
      <vt:lpstr>微软雅黑</vt:lpstr>
      <vt:lpstr>Arial Unicode MS</vt:lpstr>
      <vt:lpstr>站酷文艺体</vt:lpstr>
      <vt:lpstr>GENISO</vt:lpstr>
      <vt:lpstr>方正仿宋_GB2312</vt:lpstr>
      <vt:lpstr>汉仪雅酷黑简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骚叁</cp:lastModifiedBy>
  <cp:revision>32</cp:revision>
  <dcterms:created xsi:type="dcterms:W3CDTF">2019-06-19T02:08:00Z</dcterms:created>
  <dcterms:modified xsi:type="dcterms:W3CDTF">2025-09-02T02:44:11Z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KSOTemplateUUID">
    <vt:lpwstr>v1.0_mb_VOJwcFSISC2F/m2GaNkNqw==</vt:lpwstr>
  </property>
  <property fmtid="{D5CDD505-2E9C-101B-9397-08002B2CF9AE}" pid="4" name="ICV">
    <vt:lpwstr>0D442F661913459BA3E65ADC507BD29D_13</vt:lpwstr>
  </property>
</Properties>
</file>